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14867-771B-4F20-8FA1-02C2F76EDFD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AEBF6F-CE10-4B50-8061-FEC8FEA8454E}">
      <dgm:prSet/>
      <dgm:spPr/>
      <dgm:t>
        <a:bodyPr/>
        <a:lstStyle/>
        <a:p>
          <a:r>
            <a:rPr lang="nl-NL"/>
            <a:t>Verschillende gewrichten benoemen en de functie omschrijven</a:t>
          </a:r>
          <a:endParaRPr lang="en-US"/>
        </a:p>
      </dgm:t>
    </dgm:pt>
    <dgm:pt modelId="{93A5ED4C-6981-4DAF-B465-8AAB0DAF68C0}" type="parTrans" cxnId="{99552D8E-C870-4D03-872C-4EB8213FA925}">
      <dgm:prSet/>
      <dgm:spPr/>
      <dgm:t>
        <a:bodyPr/>
        <a:lstStyle/>
        <a:p>
          <a:endParaRPr lang="en-US"/>
        </a:p>
      </dgm:t>
    </dgm:pt>
    <dgm:pt modelId="{0A540E70-C575-4DB8-BFC4-565BD7F7F64B}" type="sibTrans" cxnId="{99552D8E-C870-4D03-872C-4EB8213FA925}">
      <dgm:prSet/>
      <dgm:spPr/>
      <dgm:t>
        <a:bodyPr/>
        <a:lstStyle/>
        <a:p>
          <a:endParaRPr lang="en-US"/>
        </a:p>
      </dgm:t>
    </dgm:pt>
    <dgm:pt modelId="{E3145BFF-0383-4DE9-B268-5C01F0D1B8A3}">
      <dgm:prSet/>
      <dgm:spPr/>
      <dgm:t>
        <a:bodyPr/>
        <a:lstStyle/>
        <a:p>
          <a:r>
            <a:rPr lang="nl-NL"/>
            <a:t>De overige botverbindingen en hun functie omschrijven </a:t>
          </a:r>
          <a:endParaRPr lang="en-US"/>
        </a:p>
      </dgm:t>
    </dgm:pt>
    <dgm:pt modelId="{F454232A-3DFD-4ABA-B77F-6C2134235485}" type="parTrans" cxnId="{1D50659F-7975-4911-B12B-4330EEE91791}">
      <dgm:prSet/>
      <dgm:spPr/>
      <dgm:t>
        <a:bodyPr/>
        <a:lstStyle/>
        <a:p>
          <a:endParaRPr lang="en-US"/>
        </a:p>
      </dgm:t>
    </dgm:pt>
    <dgm:pt modelId="{FB52775C-54A9-4399-ACBC-B5688A812452}" type="sibTrans" cxnId="{1D50659F-7975-4911-B12B-4330EEE91791}">
      <dgm:prSet/>
      <dgm:spPr/>
      <dgm:t>
        <a:bodyPr/>
        <a:lstStyle/>
        <a:p>
          <a:endParaRPr lang="en-US"/>
        </a:p>
      </dgm:t>
    </dgm:pt>
    <dgm:pt modelId="{836A5ACC-2891-4BAF-AFC3-EE3A5B187E86}" type="pres">
      <dgm:prSet presAssocID="{D8914867-771B-4F20-8FA1-02C2F76EDFD7}" presName="linear" presStyleCnt="0">
        <dgm:presLayoutVars>
          <dgm:animLvl val="lvl"/>
          <dgm:resizeHandles val="exact"/>
        </dgm:presLayoutVars>
      </dgm:prSet>
      <dgm:spPr/>
    </dgm:pt>
    <dgm:pt modelId="{5BC7E375-6555-4420-B316-D032379F95C1}" type="pres">
      <dgm:prSet presAssocID="{A3AEBF6F-CE10-4B50-8061-FEC8FEA845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1FAB57-A4B0-460C-9A06-61368C012C6C}" type="pres">
      <dgm:prSet presAssocID="{0A540E70-C575-4DB8-BFC4-565BD7F7F64B}" presName="spacer" presStyleCnt="0"/>
      <dgm:spPr/>
    </dgm:pt>
    <dgm:pt modelId="{7D16AF9C-A5AB-4ADA-83A7-0BA6F729C7E6}" type="pres">
      <dgm:prSet presAssocID="{E3145BFF-0383-4DE9-B268-5C01F0D1B8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93FDC1B-5C23-442B-BD50-91971D487751}" type="presOf" srcId="{A3AEBF6F-CE10-4B50-8061-FEC8FEA8454E}" destId="{5BC7E375-6555-4420-B316-D032379F95C1}" srcOrd="0" destOrd="0" presId="urn:microsoft.com/office/officeart/2005/8/layout/vList2"/>
    <dgm:cxn modelId="{99552D8E-C870-4D03-872C-4EB8213FA925}" srcId="{D8914867-771B-4F20-8FA1-02C2F76EDFD7}" destId="{A3AEBF6F-CE10-4B50-8061-FEC8FEA8454E}" srcOrd="0" destOrd="0" parTransId="{93A5ED4C-6981-4DAF-B465-8AAB0DAF68C0}" sibTransId="{0A540E70-C575-4DB8-BFC4-565BD7F7F64B}"/>
    <dgm:cxn modelId="{517E5B9C-3EE4-4912-8649-BAA2A7A3A1AA}" type="presOf" srcId="{E3145BFF-0383-4DE9-B268-5C01F0D1B8A3}" destId="{7D16AF9C-A5AB-4ADA-83A7-0BA6F729C7E6}" srcOrd="0" destOrd="0" presId="urn:microsoft.com/office/officeart/2005/8/layout/vList2"/>
    <dgm:cxn modelId="{1D50659F-7975-4911-B12B-4330EEE91791}" srcId="{D8914867-771B-4F20-8FA1-02C2F76EDFD7}" destId="{E3145BFF-0383-4DE9-B268-5C01F0D1B8A3}" srcOrd="1" destOrd="0" parTransId="{F454232A-3DFD-4ABA-B77F-6C2134235485}" sibTransId="{FB52775C-54A9-4399-ACBC-B5688A812452}"/>
    <dgm:cxn modelId="{8E8B549F-0931-4648-8B90-684739E6DCF8}" type="presOf" srcId="{D8914867-771B-4F20-8FA1-02C2F76EDFD7}" destId="{836A5ACC-2891-4BAF-AFC3-EE3A5B187E86}" srcOrd="0" destOrd="0" presId="urn:microsoft.com/office/officeart/2005/8/layout/vList2"/>
    <dgm:cxn modelId="{A8FD9231-5489-4940-8348-F80C16468DB1}" type="presParOf" srcId="{836A5ACC-2891-4BAF-AFC3-EE3A5B187E86}" destId="{5BC7E375-6555-4420-B316-D032379F95C1}" srcOrd="0" destOrd="0" presId="urn:microsoft.com/office/officeart/2005/8/layout/vList2"/>
    <dgm:cxn modelId="{4710C73A-7E64-429B-A0F0-B67FF7C9A4D2}" type="presParOf" srcId="{836A5ACC-2891-4BAF-AFC3-EE3A5B187E86}" destId="{0F1FAB57-A4B0-460C-9A06-61368C012C6C}" srcOrd="1" destOrd="0" presId="urn:microsoft.com/office/officeart/2005/8/layout/vList2"/>
    <dgm:cxn modelId="{CFF63717-7F2F-4817-9F4C-E5E96C95FFA5}" type="presParOf" srcId="{836A5ACC-2891-4BAF-AFC3-EE3A5B187E86}" destId="{7D16AF9C-A5AB-4ADA-83A7-0BA6F729C7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FB68D-C964-4548-AF05-D36B302B1593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048E89-DFA3-4EF9-85BF-32C68853E164}">
      <dgm:prSet/>
      <dgm:spPr/>
      <dgm:t>
        <a:bodyPr/>
        <a:lstStyle/>
        <a:p>
          <a:r>
            <a:rPr lang="nl-NL" dirty="0"/>
            <a:t>Opdrachten gewrichten</a:t>
          </a:r>
          <a:endParaRPr lang="en-US" dirty="0"/>
        </a:p>
      </dgm:t>
    </dgm:pt>
    <dgm:pt modelId="{C3A5ACF5-1981-43EC-8B11-2A1F7B7942AD}" type="parTrans" cxnId="{FDC8ED75-C6BA-4F80-B7B0-14CA430E7304}">
      <dgm:prSet/>
      <dgm:spPr/>
      <dgm:t>
        <a:bodyPr/>
        <a:lstStyle/>
        <a:p>
          <a:endParaRPr lang="en-US"/>
        </a:p>
      </dgm:t>
    </dgm:pt>
    <dgm:pt modelId="{5F532A3A-162F-4A3A-BA99-95364E1E3541}" type="sibTrans" cxnId="{FDC8ED75-C6BA-4F80-B7B0-14CA430E7304}">
      <dgm:prSet/>
      <dgm:spPr/>
      <dgm:t>
        <a:bodyPr/>
        <a:lstStyle/>
        <a:p>
          <a:endParaRPr lang="en-US"/>
        </a:p>
      </dgm:t>
    </dgm:pt>
    <dgm:pt modelId="{691A6938-16DD-4E30-A76C-7F37B5A4583E}">
      <dgm:prSet/>
      <dgm:spPr/>
      <dgm:t>
        <a:bodyPr/>
        <a:lstStyle/>
        <a:p>
          <a:r>
            <a:rPr lang="nl-NL"/>
            <a:t>Onderaan de pagina: bioplek.org</a:t>
          </a:r>
          <a:endParaRPr lang="en-US"/>
        </a:p>
      </dgm:t>
    </dgm:pt>
    <dgm:pt modelId="{F16EAA7E-EACE-40E2-A1D7-BF7503FF693F}" type="parTrans" cxnId="{FFA415DE-63FC-4BB2-9F58-4C0E8373C23F}">
      <dgm:prSet/>
      <dgm:spPr/>
      <dgm:t>
        <a:bodyPr/>
        <a:lstStyle/>
        <a:p>
          <a:endParaRPr lang="en-US"/>
        </a:p>
      </dgm:t>
    </dgm:pt>
    <dgm:pt modelId="{2A42B3BB-9429-4146-9F7F-10AC79F2443D}" type="sibTrans" cxnId="{FFA415DE-63FC-4BB2-9F58-4C0E8373C23F}">
      <dgm:prSet/>
      <dgm:spPr/>
      <dgm:t>
        <a:bodyPr/>
        <a:lstStyle/>
        <a:p>
          <a:endParaRPr lang="en-US"/>
        </a:p>
      </dgm:t>
    </dgm:pt>
    <dgm:pt modelId="{1D2F3F88-50F9-4D19-ADBF-E91D0A30D4A9}">
      <dgm:prSet/>
      <dgm:spPr/>
      <dgm:t>
        <a:bodyPr/>
        <a:lstStyle/>
        <a:p>
          <a:r>
            <a:rPr lang="nl-NL" dirty="0"/>
            <a:t>Video’s gewrichten</a:t>
          </a:r>
          <a:endParaRPr lang="en-US" dirty="0"/>
        </a:p>
      </dgm:t>
    </dgm:pt>
    <dgm:pt modelId="{484FF7BE-C243-4B9B-9F1C-AB3F9A66C718}" type="parTrans" cxnId="{308FE6CD-FD96-4B63-A2F5-01C02B17453F}">
      <dgm:prSet/>
      <dgm:spPr/>
      <dgm:t>
        <a:bodyPr/>
        <a:lstStyle/>
        <a:p>
          <a:endParaRPr lang="en-US"/>
        </a:p>
      </dgm:t>
    </dgm:pt>
    <dgm:pt modelId="{85A59B33-2640-4F95-801F-062D9FBD525B}" type="sibTrans" cxnId="{308FE6CD-FD96-4B63-A2F5-01C02B17453F}">
      <dgm:prSet/>
      <dgm:spPr/>
      <dgm:t>
        <a:bodyPr/>
        <a:lstStyle/>
        <a:p>
          <a:endParaRPr lang="en-US"/>
        </a:p>
      </dgm:t>
    </dgm:pt>
    <dgm:pt modelId="{52CE1C8C-D1A9-47B9-9035-87F19195A1F0}">
      <dgm:prSet/>
      <dgm:spPr/>
      <dgm:t>
        <a:bodyPr/>
        <a:lstStyle/>
        <a:p>
          <a:r>
            <a:rPr lang="nl-NL"/>
            <a:t>Begrippenlijst</a:t>
          </a:r>
          <a:endParaRPr lang="en-US"/>
        </a:p>
      </dgm:t>
    </dgm:pt>
    <dgm:pt modelId="{FB55AB03-770E-4C58-A7FC-AFD54EBE7F49}" type="parTrans" cxnId="{2A9F2D5E-2372-4772-99B6-1EEB254E77A6}">
      <dgm:prSet/>
      <dgm:spPr/>
      <dgm:t>
        <a:bodyPr/>
        <a:lstStyle/>
        <a:p>
          <a:endParaRPr lang="en-US"/>
        </a:p>
      </dgm:t>
    </dgm:pt>
    <dgm:pt modelId="{B49CF0C8-76FF-401A-9317-1A005771CAB5}" type="sibTrans" cxnId="{2A9F2D5E-2372-4772-99B6-1EEB254E77A6}">
      <dgm:prSet/>
      <dgm:spPr/>
      <dgm:t>
        <a:bodyPr/>
        <a:lstStyle/>
        <a:p>
          <a:endParaRPr lang="en-US"/>
        </a:p>
      </dgm:t>
    </dgm:pt>
    <dgm:pt modelId="{29529B68-D3C6-4A37-B38A-34E7B4E1464E}" type="pres">
      <dgm:prSet presAssocID="{761FB68D-C964-4548-AF05-D36B302B1593}" presName="linear" presStyleCnt="0">
        <dgm:presLayoutVars>
          <dgm:dir/>
          <dgm:animLvl val="lvl"/>
          <dgm:resizeHandles val="exact"/>
        </dgm:presLayoutVars>
      </dgm:prSet>
      <dgm:spPr/>
    </dgm:pt>
    <dgm:pt modelId="{817F4D54-E9E6-4061-A71B-DDF89239A778}" type="pres">
      <dgm:prSet presAssocID="{CE048E89-DFA3-4EF9-85BF-32C68853E164}" presName="parentLin" presStyleCnt="0"/>
      <dgm:spPr/>
    </dgm:pt>
    <dgm:pt modelId="{EFAAE853-BB8B-43F3-90F3-7D240EC1D00C}" type="pres">
      <dgm:prSet presAssocID="{CE048E89-DFA3-4EF9-85BF-32C68853E164}" presName="parentLeftMargin" presStyleLbl="node1" presStyleIdx="0" presStyleCnt="4"/>
      <dgm:spPr/>
    </dgm:pt>
    <dgm:pt modelId="{9A748F88-411A-48DB-944A-9A4B9C30C187}" type="pres">
      <dgm:prSet presAssocID="{CE048E89-DFA3-4EF9-85BF-32C68853E164}" presName="parentText" presStyleLbl="node1" presStyleIdx="0" presStyleCnt="4" custLinFactNeighborX="1031" custLinFactNeighborY="19472">
        <dgm:presLayoutVars>
          <dgm:chMax val="0"/>
          <dgm:bulletEnabled val="1"/>
        </dgm:presLayoutVars>
      </dgm:prSet>
      <dgm:spPr/>
    </dgm:pt>
    <dgm:pt modelId="{C80433D5-1786-4AA5-A201-3E3FB44708F7}" type="pres">
      <dgm:prSet presAssocID="{CE048E89-DFA3-4EF9-85BF-32C68853E164}" presName="negativeSpace" presStyleCnt="0"/>
      <dgm:spPr/>
    </dgm:pt>
    <dgm:pt modelId="{B14452F6-B912-4D96-B4F2-50509D398552}" type="pres">
      <dgm:prSet presAssocID="{CE048E89-DFA3-4EF9-85BF-32C68853E164}" presName="childText" presStyleLbl="conFgAcc1" presStyleIdx="0" presStyleCnt="4">
        <dgm:presLayoutVars>
          <dgm:bulletEnabled val="1"/>
        </dgm:presLayoutVars>
      </dgm:prSet>
      <dgm:spPr/>
    </dgm:pt>
    <dgm:pt modelId="{2CC0DCC7-8C94-41E4-9443-2781BC6C2E3A}" type="pres">
      <dgm:prSet presAssocID="{5F532A3A-162F-4A3A-BA99-95364E1E3541}" presName="spaceBetweenRectangles" presStyleCnt="0"/>
      <dgm:spPr/>
    </dgm:pt>
    <dgm:pt modelId="{29B676FF-E020-4AF4-AA4F-C4DFC7E359EC}" type="pres">
      <dgm:prSet presAssocID="{691A6938-16DD-4E30-A76C-7F37B5A4583E}" presName="parentLin" presStyleCnt="0"/>
      <dgm:spPr/>
    </dgm:pt>
    <dgm:pt modelId="{B8457BB4-DAC4-42B4-8E20-BA785149ACC2}" type="pres">
      <dgm:prSet presAssocID="{691A6938-16DD-4E30-A76C-7F37B5A4583E}" presName="parentLeftMargin" presStyleLbl="node1" presStyleIdx="0" presStyleCnt="4"/>
      <dgm:spPr/>
    </dgm:pt>
    <dgm:pt modelId="{968A68AE-0EC2-4D0B-B594-2ACDB0C0CE55}" type="pres">
      <dgm:prSet presAssocID="{691A6938-16DD-4E30-A76C-7F37B5A458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95BC90-9340-4D87-864C-0BCDAF5BD4E3}" type="pres">
      <dgm:prSet presAssocID="{691A6938-16DD-4E30-A76C-7F37B5A4583E}" presName="negativeSpace" presStyleCnt="0"/>
      <dgm:spPr/>
    </dgm:pt>
    <dgm:pt modelId="{1BCF1A0F-35B4-4432-85EF-D81911F88B78}" type="pres">
      <dgm:prSet presAssocID="{691A6938-16DD-4E30-A76C-7F37B5A4583E}" presName="childText" presStyleLbl="conFgAcc1" presStyleIdx="1" presStyleCnt="4">
        <dgm:presLayoutVars>
          <dgm:bulletEnabled val="1"/>
        </dgm:presLayoutVars>
      </dgm:prSet>
      <dgm:spPr/>
    </dgm:pt>
    <dgm:pt modelId="{CA0EC372-ADBE-4DAC-8406-FB75CFB69C6C}" type="pres">
      <dgm:prSet presAssocID="{2A42B3BB-9429-4146-9F7F-10AC79F2443D}" presName="spaceBetweenRectangles" presStyleCnt="0"/>
      <dgm:spPr/>
    </dgm:pt>
    <dgm:pt modelId="{A3452D52-F769-4751-BF99-47A986229E3D}" type="pres">
      <dgm:prSet presAssocID="{1D2F3F88-50F9-4D19-ADBF-E91D0A30D4A9}" presName="parentLin" presStyleCnt="0"/>
      <dgm:spPr/>
    </dgm:pt>
    <dgm:pt modelId="{DA3FD710-E18F-45CA-A364-B997D845D4E2}" type="pres">
      <dgm:prSet presAssocID="{1D2F3F88-50F9-4D19-ADBF-E91D0A30D4A9}" presName="parentLeftMargin" presStyleLbl="node1" presStyleIdx="1" presStyleCnt="4"/>
      <dgm:spPr/>
    </dgm:pt>
    <dgm:pt modelId="{448E0AF2-5180-4573-A252-52A455B84750}" type="pres">
      <dgm:prSet presAssocID="{1D2F3F88-50F9-4D19-ADBF-E91D0A30D4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EC3140-1216-4EC7-8B72-C13793CC20E0}" type="pres">
      <dgm:prSet presAssocID="{1D2F3F88-50F9-4D19-ADBF-E91D0A30D4A9}" presName="negativeSpace" presStyleCnt="0"/>
      <dgm:spPr/>
    </dgm:pt>
    <dgm:pt modelId="{4F03EA71-3E0E-4AA9-BF19-213C58E8A993}" type="pres">
      <dgm:prSet presAssocID="{1D2F3F88-50F9-4D19-ADBF-E91D0A30D4A9}" presName="childText" presStyleLbl="conFgAcc1" presStyleIdx="2" presStyleCnt="4">
        <dgm:presLayoutVars>
          <dgm:bulletEnabled val="1"/>
        </dgm:presLayoutVars>
      </dgm:prSet>
      <dgm:spPr/>
    </dgm:pt>
    <dgm:pt modelId="{3563EBFB-9365-43DA-AFE0-9359A3E7187D}" type="pres">
      <dgm:prSet presAssocID="{85A59B33-2640-4F95-801F-062D9FBD525B}" presName="spaceBetweenRectangles" presStyleCnt="0"/>
      <dgm:spPr/>
    </dgm:pt>
    <dgm:pt modelId="{9057905D-A3AB-4242-8ED5-60CE671586AC}" type="pres">
      <dgm:prSet presAssocID="{52CE1C8C-D1A9-47B9-9035-87F19195A1F0}" presName="parentLin" presStyleCnt="0"/>
      <dgm:spPr/>
    </dgm:pt>
    <dgm:pt modelId="{4F198EA2-FC25-4F64-AE7C-9BF4C8771721}" type="pres">
      <dgm:prSet presAssocID="{52CE1C8C-D1A9-47B9-9035-87F19195A1F0}" presName="parentLeftMargin" presStyleLbl="node1" presStyleIdx="2" presStyleCnt="4"/>
      <dgm:spPr/>
    </dgm:pt>
    <dgm:pt modelId="{1B9903C9-6C92-48C9-B3DD-75EFB36C4267}" type="pres">
      <dgm:prSet presAssocID="{52CE1C8C-D1A9-47B9-9035-87F19195A1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284557F-3B7F-4855-AFB0-476D4F7B5192}" type="pres">
      <dgm:prSet presAssocID="{52CE1C8C-D1A9-47B9-9035-87F19195A1F0}" presName="negativeSpace" presStyleCnt="0"/>
      <dgm:spPr/>
    </dgm:pt>
    <dgm:pt modelId="{885D52C1-5A13-46A4-8B28-ECB705B14595}" type="pres">
      <dgm:prSet presAssocID="{52CE1C8C-D1A9-47B9-9035-87F19195A1F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56DB32-10B1-4252-A571-214A9186354F}" type="presOf" srcId="{691A6938-16DD-4E30-A76C-7F37B5A4583E}" destId="{968A68AE-0EC2-4D0B-B594-2ACDB0C0CE55}" srcOrd="1" destOrd="0" presId="urn:microsoft.com/office/officeart/2005/8/layout/list1"/>
    <dgm:cxn modelId="{2A9F2D5E-2372-4772-99B6-1EEB254E77A6}" srcId="{761FB68D-C964-4548-AF05-D36B302B1593}" destId="{52CE1C8C-D1A9-47B9-9035-87F19195A1F0}" srcOrd="3" destOrd="0" parTransId="{FB55AB03-770E-4C58-A7FC-AFD54EBE7F49}" sibTransId="{B49CF0C8-76FF-401A-9317-1A005771CAB5}"/>
    <dgm:cxn modelId="{87DE5C70-E4FE-4AF4-9247-7055652B9BF0}" type="presOf" srcId="{CE048E89-DFA3-4EF9-85BF-32C68853E164}" destId="{9A748F88-411A-48DB-944A-9A4B9C30C187}" srcOrd="1" destOrd="0" presId="urn:microsoft.com/office/officeart/2005/8/layout/list1"/>
    <dgm:cxn modelId="{0B8EDC50-7356-4DD8-9FD8-B3D948C95402}" type="presOf" srcId="{52CE1C8C-D1A9-47B9-9035-87F19195A1F0}" destId="{4F198EA2-FC25-4F64-AE7C-9BF4C8771721}" srcOrd="0" destOrd="0" presId="urn:microsoft.com/office/officeart/2005/8/layout/list1"/>
    <dgm:cxn modelId="{FDC8ED75-C6BA-4F80-B7B0-14CA430E7304}" srcId="{761FB68D-C964-4548-AF05-D36B302B1593}" destId="{CE048E89-DFA3-4EF9-85BF-32C68853E164}" srcOrd="0" destOrd="0" parTransId="{C3A5ACF5-1981-43EC-8B11-2A1F7B7942AD}" sibTransId="{5F532A3A-162F-4A3A-BA99-95364E1E3541}"/>
    <dgm:cxn modelId="{DF8A4A86-421E-4A27-8B30-D730AAB58B7F}" type="presOf" srcId="{1D2F3F88-50F9-4D19-ADBF-E91D0A30D4A9}" destId="{448E0AF2-5180-4573-A252-52A455B84750}" srcOrd="1" destOrd="0" presId="urn:microsoft.com/office/officeart/2005/8/layout/list1"/>
    <dgm:cxn modelId="{05817388-C42D-4594-8150-1F302D043AF7}" type="presOf" srcId="{CE048E89-DFA3-4EF9-85BF-32C68853E164}" destId="{EFAAE853-BB8B-43F3-90F3-7D240EC1D00C}" srcOrd="0" destOrd="0" presId="urn:microsoft.com/office/officeart/2005/8/layout/list1"/>
    <dgm:cxn modelId="{17CB93AD-F4B4-4A10-BBF6-F9FC0F3398DC}" type="presOf" srcId="{1D2F3F88-50F9-4D19-ADBF-E91D0A30D4A9}" destId="{DA3FD710-E18F-45CA-A364-B997D845D4E2}" srcOrd="0" destOrd="0" presId="urn:microsoft.com/office/officeart/2005/8/layout/list1"/>
    <dgm:cxn modelId="{6DF8BFAE-22F3-4092-BE8A-83AC16E433BB}" type="presOf" srcId="{761FB68D-C964-4548-AF05-D36B302B1593}" destId="{29529B68-D3C6-4A37-B38A-34E7B4E1464E}" srcOrd="0" destOrd="0" presId="urn:microsoft.com/office/officeart/2005/8/layout/list1"/>
    <dgm:cxn modelId="{C3F007BE-B51B-46E1-98DB-616534D32475}" type="presOf" srcId="{52CE1C8C-D1A9-47B9-9035-87F19195A1F0}" destId="{1B9903C9-6C92-48C9-B3DD-75EFB36C4267}" srcOrd="1" destOrd="0" presId="urn:microsoft.com/office/officeart/2005/8/layout/list1"/>
    <dgm:cxn modelId="{308FE6CD-FD96-4B63-A2F5-01C02B17453F}" srcId="{761FB68D-C964-4548-AF05-D36B302B1593}" destId="{1D2F3F88-50F9-4D19-ADBF-E91D0A30D4A9}" srcOrd="2" destOrd="0" parTransId="{484FF7BE-C243-4B9B-9F1C-AB3F9A66C718}" sibTransId="{85A59B33-2640-4F95-801F-062D9FBD525B}"/>
    <dgm:cxn modelId="{FFA415DE-63FC-4BB2-9F58-4C0E8373C23F}" srcId="{761FB68D-C964-4548-AF05-D36B302B1593}" destId="{691A6938-16DD-4E30-A76C-7F37B5A4583E}" srcOrd="1" destOrd="0" parTransId="{F16EAA7E-EACE-40E2-A1D7-BF7503FF693F}" sibTransId="{2A42B3BB-9429-4146-9F7F-10AC79F2443D}"/>
    <dgm:cxn modelId="{E01B72E6-1D99-43C4-93EB-32F186A978BE}" type="presOf" srcId="{691A6938-16DD-4E30-A76C-7F37B5A4583E}" destId="{B8457BB4-DAC4-42B4-8E20-BA785149ACC2}" srcOrd="0" destOrd="0" presId="urn:microsoft.com/office/officeart/2005/8/layout/list1"/>
    <dgm:cxn modelId="{6937019A-92E7-4945-A956-3C472A4CC9C3}" type="presParOf" srcId="{29529B68-D3C6-4A37-B38A-34E7B4E1464E}" destId="{817F4D54-E9E6-4061-A71B-DDF89239A778}" srcOrd="0" destOrd="0" presId="urn:microsoft.com/office/officeart/2005/8/layout/list1"/>
    <dgm:cxn modelId="{6CD9477C-7A9B-4AB2-AB93-72C026BFFCEE}" type="presParOf" srcId="{817F4D54-E9E6-4061-A71B-DDF89239A778}" destId="{EFAAE853-BB8B-43F3-90F3-7D240EC1D00C}" srcOrd="0" destOrd="0" presId="urn:microsoft.com/office/officeart/2005/8/layout/list1"/>
    <dgm:cxn modelId="{4C105C57-E88E-4AA6-B5A5-A2F9A1D1FB82}" type="presParOf" srcId="{817F4D54-E9E6-4061-A71B-DDF89239A778}" destId="{9A748F88-411A-48DB-944A-9A4B9C30C187}" srcOrd="1" destOrd="0" presId="urn:microsoft.com/office/officeart/2005/8/layout/list1"/>
    <dgm:cxn modelId="{6651F599-76F2-4415-A172-EB87D84E4A04}" type="presParOf" srcId="{29529B68-D3C6-4A37-B38A-34E7B4E1464E}" destId="{C80433D5-1786-4AA5-A201-3E3FB44708F7}" srcOrd="1" destOrd="0" presId="urn:microsoft.com/office/officeart/2005/8/layout/list1"/>
    <dgm:cxn modelId="{D5F285D8-30E0-4A97-B8DD-14B112148F15}" type="presParOf" srcId="{29529B68-D3C6-4A37-B38A-34E7B4E1464E}" destId="{B14452F6-B912-4D96-B4F2-50509D398552}" srcOrd="2" destOrd="0" presId="urn:microsoft.com/office/officeart/2005/8/layout/list1"/>
    <dgm:cxn modelId="{C251C92B-1B18-426D-968C-31ACD49B1FA8}" type="presParOf" srcId="{29529B68-D3C6-4A37-B38A-34E7B4E1464E}" destId="{2CC0DCC7-8C94-41E4-9443-2781BC6C2E3A}" srcOrd="3" destOrd="0" presId="urn:microsoft.com/office/officeart/2005/8/layout/list1"/>
    <dgm:cxn modelId="{DDC25C29-C92A-4EA9-8C21-2E95A7ABB410}" type="presParOf" srcId="{29529B68-D3C6-4A37-B38A-34E7B4E1464E}" destId="{29B676FF-E020-4AF4-AA4F-C4DFC7E359EC}" srcOrd="4" destOrd="0" presId="urn:microsoft.com/office/officeart/2005/8/layout/list1"/>
    <dgm:cxn modelId="{508EAD0F-9527-4147-89DA-09C05CCB0C4B}" type="presParOf" srcId="{29B676FF-E020-4AF4-AA4F-C4DFC7E359EC}" destId="{B8457BB4-DAC4-42B4-8E20-BA785149ACC2}" srcOrd="0" destOrd="0" presId="urn:microsoft.com/office/officeart/2005/8/layout/list1"/>
    <dgm:cxn modelId="{1C545928-E2B4-4A4C-8520-9B32DABAEF37}" type="presParOf" srcId="{29B676FF-E020-4AF4-AA4F-C4DFC7E359EC}" destId="{968A68AE-0EC2-4D0B-B594-2ACDB0C0CE55}" srcOrd="1" destOrd="0" presId="urn:microsoft.com/office/officeart/2005/8/layout/list1"/>
    <dgm:cxn modelId="{50FFA71E-02C2-4BE3-8BA0-A18A24CC515A}" type="presParOf" srcId="{29529B68-D3C6-4A37-B38A-34E7B4E1464E}" destId="{1D95BC90-9340-4D87-864C-0BCDAF5BD4E3}" srcOrd="5" destOrd="0" presId="urn:microsoft.com/office/officeart/2005/8/layout/list1"/>
    <dgm:cxn modelId="{75379343-A8EB-474B-8A91-9F847F13A759}" type="presParOf" srcId="{29529B68-D3C6-4A37-B38A-34E7B4E1464E}" destId="{1BCF1A0F-35B4-4432-85EF-D81911F88B78}" srcOrd="6" destOrd="0" presId="urn:microsoft.com/office/officeart/2005/8/layout/list1"/>
    <dgm:cxn modelId="{B49D5D1C-CFED-4A3B-9E29-1121A5610D89}" type="presParOf" srcId="{29529B68-D3C6-4A37-B38A-34E7B4E1464E}" destId="{CA0EC372-ADBE-4DAC-8406-FB75CFB69C6C}" srcOrd="7" destOrd="0" presId="urn:microsoft.com/office/officeart/2005/8/layout/list1"/>
    <dgm:cxn modelId="{37C9ED94-0314-4113-B726-3EF73925632B}" type="presParOf" srcId="{29529B68-D3C6-4A37-B38A-34E7B4E1464E}" destId="{A3452D52-F769-4751-BF99-47A986229E3D}" srcOrd="8" destOrd="0" presId="urn:microsoft.com/office/officeart/2005/8/layout/list1"/>
    <dgm:cxn modelId="{8F55E3DD-E476-4E38-9A4C-5F095917B392}" type="presParOf" srcId="{A3452D52-F769-4751-BF99-47A986229E3D}" destId="{DA3FD710-E18F-45CA-A364-B997D845D4E2}" srcOrd="0" destOrd="0" presId="urn:microsoft.com/office/officeart/2005/8/layout/list1"/>
    <dgm:cxn modelId="{26AE22E7-321C-4741-A91F-245BBD13C670}" type="presParOf" srcId="{A3452D52-F769-4751-BF99-47A986229E3D}" destId="{448E0AF2-5180-4573-A252-52A455B84750}" srcOrd="1" destOrd="0" presId="urn:microsoft.com/office/officeart/2005/8/layout/list1"/>
    <dgm:cxn modelId="{83ECE60F-01C5-4D77-9C04-9FF248E015E9}" type="presParOf" srcId="{29529B68-D3C6-4A37-B38A-34E7B4E1464E}" destId="{A8EC3140-1216-4EC7-8B72-C13793CC20E0}" srcOrd="9" destOrd="0" presId="urn:microsoft.com/office/officeart/2005/8/layout/list1"/>
    <dgm:cxn modelId="{195CC83C-0B59-47D2-8E4C-F7D1EC883D46}" type="presParOf" srcId="{29529B68-D3C6-4A37-B38A-34E7B4E1464E}" destId="{4F03EA71-3E0E-4AA9-BF19-213C58E8A993}" srcOrd="10" destOrd="0" presId="urn:microsoft.com/office/officeart/2005/8/layout/list1"/>
    <dgm:cxn modelId="{9D872E49-CF1F-4BF3-A390-89E8CA72DD8D}" type="presParOf" srcId="{29529B68-D3C6-4A37-B38A-34E7B4E1464E}" destId="{3563EBFB-9365-43DA-AFE0-9359A3E7187D}" srcOrd="11" destOrd="0" presId="urn:microsoft.com/office/officeart/2005/8/layout/list1"/>
    <dgm:cxn modelId="{74C2FB65-82A5-4C30-A2EA-308AB4B1D753}" type="presParOf" srcId="{29529B68-D3C6-4A37-B38A-34E7B4E1464E}" destId="{9057905D-A3AB-4242-8ED5-60CE671586AC}" srcOrd="12" destOrd="0" presId="urn:microsoft.com/office/officeart/2005/8/layout/list1"/>
    <dgm:cxn modelId="{BC961650-6F4F-46B0-8FFE-E1E3BA917C1D}" type="presParOf" srcId="{9057905D-A3AB-4242-8ED5-60CE671586AC}" destId="{4F198EA2-FC25-4F64-AE7C-9BF4C8771721}" srcOrd="0" destOrd="0" presId="urn:microsoft.com/office/officeart/2005/8/layout/list1"/>
    <dgm:cxn modelId="{A3783FA8-8035-4595-AFCE-EF7BAB637B4C}" type="presParOf" srcId="{9057905D-A3AB-4242-8ED5-60CE671586AC}" destId="{1B9903C9-6C92-48C9-B3DD-75EFB36C4267}" srcOrd="1" destOrd="0" presId="urn:microsoft.com/office/officeart/2005/8/layout/list1"/>
    <dgm:cxn modelId="{A959AB77-4F4C-4364-86DB-0C2553839FDC}" type="presParOf" srcId="{29529B68-D3C6-4A37-B38A-34E7B4E1464E}" destId="{0284557F-3B7F-4855-AFB0-476D4F7B5192}" srcOrd="13" destOrd="0" presId="urn:microsoft.com/office/officeart/2005/8/layout/list1"/>
    <dgm:cxn modelId="{C144A364-2396-4EB1-AFE0-A8004D6390EE}" type="presParOf" srcId="{29529B68-D3C6-4A37-B38A-34E7B4E1464E}" destId="{885D52C1-5A13-46A4-8B28-ECB705B1459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E375-6555-4420-B316-D032379F95C1}">
      <dsp:nvSpPr>
        <dsp:cNvPr id="0" name=""/>
        <dsp:cNvSpPr/>
      </dsp:nvSpPr>
      <dsp:spPr>
        <a:xfrm>
          <a:off x="0" y="403363"/>
          <a:ext cx="6513603" cy="24745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kern="1200"/>
            <a:t>Verschillende gewrichten benoemen en de functie omschrijven</a:t>
          </a:r>
          <a:endParaRPr lang="en-US" sz="4500" kern="1200"/>
        </a:p>
      </dsp:txBody>
      <dsp:txXfrm>
        <a:off x="120798" y="524161"/>
        <a:ext cx="6272007" cy="2232954"/>
      </dsp:txXfrm>
    </dsp:sp>
    <dsp:sp modelId="{7D16AF9C-A5AB-4ADA-83A7-0BA6F729C7E6}">
      <dsp:nvSpPr>
        <dsp:cNvPr id="0" name=""/>
        <dsp:cNvSpPr/>
      </dsp:nvSpPr>
      <dsp:spPr>
        <a:xfrm>
          <a:off x="0" y="3007513"/>
          <a:ext cx="6513603" cy="247455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kern="1200"/>
            <a:t>De overige botverbindingen en hun functie omschrijven </a:t>
          </a:r>
          <a:endParaRPr lang="en-US" sz="4500" kern="1200"/>
        </a:p>
      </dsp:txBody>
      <dsp:txXfrm>
        <a:off x="120798" y="3128311"/>
        <a:ext cx="6272007" cy="2232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452F6-B912-4D96-B4F2-50509D398552}">
      <dsp:nvSpPr>
        <dsp:cNvPr id="0" name=""/>
        <dsp:cNvSpPr/>
      </dsp:nvSpPr>
      <dsp:spPr>
        <a:xfrm>
          <a:off x="0" y="794460"/>
          <a:ext cx="64928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48F88-411A-48DB-944A-9A4B9C30C187}">
      <dsp:nvSpPr>
        <dsp:cNvPr id="0" name=""/>
        <dsp:cNvSpPr/>
      </dsp:nvSpPr>
      <dsp:spPr>
        <a:xfrm>
          <a:off x="327990" y="578175"/>
          <a:ext cx="454501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Opdrachten gewrichten</a:t>
          </a:r>
          <a:endParaRPr lang="en-US" sz="2400" kern="1200" dirty="0"/>
        </a:p>
      </dsp:txBody>
      <dsp:txXfrm>
        <a:off x="362575" y="612760"/>
        <a:ext cx="4475842" cy="639310"/>
      </dsp:txXfrm>
    </dsp:sp>
    <dsp:sp modelId="{1BCF1A0F-35B4-4432-85EF-D81911F88B78}">
      <dsp:nvSpPr>
        <dsp:cNvPr id="0" name=""/>
        <dsp:cNvSpPr/>
      </dsp:nvSpPr>
      <dsp:spPr>
        <a:xfrm>
          <a:off x="0" y="1883100"/>
          <a:ext cx="64928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A68AE-0EC2-4D0B-B594-2ACDB0C0CE55}">
      <dsp:nvSpPr>
        <dsp:cNvPr id="0" name=""/>
        <dsp:cNvSpPr/>
      </dsp:nvSpPr>
      <dsp:spPr>
        <a:xfrm>
          <a:off x="324643" y="1528860"/>
          <a:ext cx="4545012" cy="7084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Onderaan de pagina: bioplek.org</a:t>
          </a:r>
          <a:endParaRPr lang="en-US" sz="2400" kern="1200"/>
        </a:p>
      </dsp:txBody>
      <dsp:txXfrm>
        <a:off x="359228" y="1563445"/>
        <a:ext cx="4475842" cy="639310"/>
      </dsp:txXfrm>
    </dsp:sp>
    <dsp:sp modelId="{4F03EA71-3E0E-4AA9-BF19-213C58E8A993}">
      <dsp:nvSpPr>
        <dsp:cNvPr id="0" name=""/>
        <dsp:cNvSpPr/>
      </dsp:nvSpPr>
      <dsp:spPr>
        <a:xfrm>
          <a:off x="0" y="2971740"/>
          <a:ext cx="64928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E0AF2-5180-4573-A252-52A455B84750}">
      <dsp:nvSpPr>
        <dsp:cNvPr id="0" name=""/>
        <dsp:cNvSpPr/>
      </dsp:nvSpPr>
      <dsp:spPr>
        <a:xfrm>
          <a:off x="324643" y="2617500"/>
          <a:ext cx="4545012" cy="7084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Video’s gewrichten</a:t>
          </a:r>
          <a:endParaRPr lang="en-US" sz="2400" kern="1200" dirty="0"/>
        </a:p>
      </dsp:txBody>
      <dsp:txXfrm>
        <a:off x="359228" y="2652085"/>
        <a:ext cx="4475842" cy="639310"/>
      </dsp:txXfrm>
    </dsp:sp>
    <dsp:sp modelId="{885D52C1-5A13-46A4-8B28-ECB705B14595}">
      <dsp:nvSpPr>
        <dsp:cNvPr id="0" name=""/>
        <dsp:cNvSpPr/>
      </dsp:nvSpPr>
      <dsp:spPr>
        <a:xfrm>
          <a:off x="0" y="4060380"/>
          <a:ext cx="64928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903C9-6C92-48C9-B3DD-75EFB36C4267}">
      <dsp:nvSpPr>
        <dsp:cNvPr id="0" name=""/>
        <dsp:cNvSpPr/>
      </dsp:nvSpPr>
      <dsp:spPr>
        <a:xfrm>
          <a:off x="324643" y="3706140"/>
          <a:ext cx="4545012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Begrippenlijst</a:t>
          </a:r>
          <a:endParaRPr lang="en-US" sz="2400" kern="1200"/>
        </a:p>
      </dsp:txBody>
      <dsp:txXfrm>
        <a:off x="359228" y="3740725"/>
        <a:ext cx="447584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D1EE8-3979-4926-84E5-44784F1BA123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96763-79F5-4FEE-BDB4-32631ECA1F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96763-79F5-4FEE-BDB4-32631ECA1F4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88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96763-79F5-4FEE-BDB4-32631ECA1F4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4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06755-05A8-45D6-B7B7-07B1FB4CB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4B3395-33AF-4705-A7F9-62B2F2709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17FD2A-01AB-4AA2-9582-5CA4679F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530375-10B4-4EA2-96C9-003CC5C2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65AD73-E2B3-4757-91D6-09C9910E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90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A23BB-84F1-40FD-9409-57DE54F8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7AADEA-7D58-44FF-8CFE-9BB47AD98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1A3931-19BF-41C0-907D-621ACE4E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6BC86B-8EFA-4575-A473-102A954B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0D894F-1DD1-4B1C-8D00-67808AD2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1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9080B2-BA75-4709-8F8D-E77F00D3C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6C33C9-D2E3-4085-910E-E09E32515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967194-6435-43F4-B96D-99FEDC77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9AE75E-FAB6-4EED-9192-12E5C3DA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7C3726-4A33-4E11-B5FB-793A7FE5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38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4F538-C0AE-49E3-A8E8-D00A736B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FA9D1E-1745-4FBD-A265-B19A4682F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A083C0-D994-4570-9CB3-7593BF2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FB694-6EDE-40EB-84BE-E096987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6FD949-9853-45D4-BCF2-52224168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38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965F4-E3EF-4B46-B84D-58C509E4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A37B14-90DB-4B8D-BB15-263A769C4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BFEB1D-40BE-4CC1-9F48-9FEE93F4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F7F0F9-8183-4BA3-941D-4ADEC416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D99FC3-E21F-4EA6-AB2C-7B330BD3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7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3A91D-7BF3-4122-A4E1-F423884F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B746B5-13C8-4C98-B706-16E2412DC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C7737B-F41B-4E1A-B0A5-5CEA3741B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16ACB1-C92D-43F7-9AAD-BBAE1A7C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1B4FA1-7E0C-48CF-8BCD-A73C5722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2E61DF-3E33-406C-9864-32FE591D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91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32204-409D-42CE-876B-E72218B7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2DE909-41BD-4E60-9BD9-4C9CF526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CB8A8B-2EE6-42FF-83F3-DB0A1CEF6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57382E-F6BC-4821-981D-521D7C1F2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1B91F5-7EAD-442E-8A7D-2F6BA517F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D78F62-B5EE-43B1-8999-0D187852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1DFBF44-346D-4C76-BEA2-645D2A2D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D1D285-FBC7-460C-899B-EEF3040B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2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B5908-C422-4248-B917-8D8DDBD4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1EFCFF-7216-4B69-914C-1A45AA3E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F3B98F-503B-494F-A21D-8F546380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57DB33-EDF0-418B-800B-E9231AA3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34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B161BE-042C-4355-9C20-9D02165C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0132F4-75D3-4E1F-8ABE-A2602357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BCF1F6-7569-43F9-A5FF-78CB3628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7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05BE8-D937-435B-87FE-953809BC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704873-DDDC-4887-823E-9CCF9147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8E71DB-4A45-4278-908D-AD84320E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26F87E-887C-4F83-8C04-73E315B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496843-574B-4FC5-BFC1-97B3A156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3AFA48-5820-48EC-AB98-9B9E9010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3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AE198-9B20-456E-92B9-2CDF7B03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478212-EA1C-48ED-A633-2707E3099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A6B3A4-18BA-420A-B7B0-148A88236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C732F4-0A5B-443F-8458-9DD67BB8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AF41A8-55AD-4B29-9813-F1EA567C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79CF50-C408-4FE5-9396-B4591293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46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ABC686-C6DF-4C2F-81DA-AD48C803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C6D9EA-CCE1-45D5-8EBA-7A63B69FA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73DE17-F404-44A8-8784-3795C8FCA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ACDC-41C3-4062-99E1-8399004F9DFE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63665D-5F9B-4EDE-93B2-B30296717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2C0FE1-EBE1-40E6-8062-E8E04E122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DF31-15ED-4CC4-B1AE-40CD7D3AB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96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3877FB-5C12-4509-A4C3-4E5E01EE5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nl-NL" sz="4100">
                <a:solidFill>
                  <a:srgbClr val="FFFFFF"/>
                </a:solidFill>
              </a:rPr>
              <a:t>Botverbindingen en Gewrichten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E3DDC7-0F2F-432D-BBC1-E74F7E322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nl-NL" sz="200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kull skeleton GIF">
            <a:extLst>
              <a:ext uri="{FF2B5EF4-FFF2-40B4-BE49-F238E27FC236}">
                <a16:creationId xmlns:a16="http://schemas.microsoft.com/office/drawing/2014/main" id="{C24B82DC-556A-4173-A9C2-FBC738BC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693589"/>
            <a:ext cx="6553545" cy="54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7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C73523-2824-4056-9BB4-5F107873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Gewrichtskapsel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88711A-5BA8-4023-800F-3C30C301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Zorgt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ervoor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</a:t>
            </a:r>
            <a:r>
              <a:rPr lang="en-US" dirty="0">
                <a:solidFill>
                  <a:schemeClr val="bg1"/>
                </a:solidFill>
              </a:rPr>
              <a:t> de kop in de </a:t>
            </a:r>
            <a:r>
              <a:rPr lang="en-US" dirty="0" err="1">
                <a:solidFill>
                  <a:schemeClr val="bg1"/>
                </a:solidFill>
              </a:rPr>
              <a:t>kom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blijft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Afbeeldingsresultaat voor joint capsule hip">
            <a:extLst>
              <a:ext uri="{FF2B5EF4-FFF2-40B4-BE49-F238E27FC236}">
                <a16:creationId xmlns:a16="http://schemas.microsoft.com/office/drawing/2014/main" id="{055B3264-C7D9-48A4-B4D3-6EDE0BB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2" y="2426818"/>
            <a:ext cx="387730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Afbeeldingsresultaat voor joint capsule">
            <a:extLst>
              <a:ext uri="{FF2B5EF4-FFF2-40B4-BE49-F238E27FC236}">
                <a16:creationId xmlns:a16="http://schemas.microsoft.com/office/drawing/2014/main" id="{4372AFD5-1AE9-4040-BFF3-91A410A4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57" y="2426818"/>
            <a:ext cx="427554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8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47B9C3-E071-41AC-A361-FA555810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Synovia vloeistof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8D05D8-87FD-45C8-9DE6-EBBC8907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Smeert het gewricht </a:t>
            </a:r>
          </a:p>
          <a:p>
            <a:r>
              <a:rPr lang="nl-NL" sz="2000">
                <a:solidFill>
                  <a:schemeClr val="bg1"/>
                </a:solidFill>
              </a:rPr>
              <a:t>Soepele beweging</a:t>
            </a:r>
          </a:p>
          <a:p>
            <a:r>
              <a:rPr lang="nl-NL" sz="2000">
                <a:solidFill>
                  <a:schemeClr val="bg1"/>
                </a:solidFill>
              </a:rPr>
              <a:t>Gaat bot erosie tegen</a:t>
            </a:r>
          </a:p>
          <a:p>
            <a:r>
              <a:rPr lang="nl-NL" sz="2000">
                <a:solidFill>
                  <a:schemeClr val="bg1"/>
                </a:solidFill>
              </a:rPr>
              <a:t>Zorgt voor een kussen tussen de botten</a:t>
            </a:r>
          </a:p>
        </p:txBody>
      </p:sp>
      <p:pic>
        <p:nvPicPr>
          <p:cNvPr id="11266" name="Picture 2" descr="Gerelateerde afbeelding">
            <a:extLst>
              <a:ext uri="{FF2B5EF4-FFF2-40B4-BE49-F238E27FC236}">
                <a16:creationId xmlns:a16="http://schemas.microsoft.com/office/drawing/2014/main" id="{AF8D116A-BE56-4044-98CE-87618AB3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50" y="467256"/>
            <a:ext cx="6515751" cy="57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9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7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75FFF1-09F2-493A-93FF-13827E6E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Gewrichtsbanden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7A2DB-676C-4E5E-BBAC-8128FD196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nl-NL" sz="1900">
                <a:solidFill>
                  <a:schemeClr val="bg1"/>
                </a:solidFill>
              </a:rPr>
              <a:t>Extra stevigheid</a:t>
            </a:r>
          </a:p>
          <a:p>
            <a:r>
              <a:rPr lang="nl-NL" sz="1900">
                <a:solidFill>
                  <a:schemeClr val="bg1"/>
                </a:solidFill>
              </a:rPr>
              <a:t>Liggen rondom gewricht</a:t>
            </a:r>
          </a:p>
          <a:p>
            <a:r>
              <a:rPr lang="nl-NL" sz="1900">
                <a:solidFill>
                  <a:schemeClr val="bg1"/>
                </a:solidFill>
              </a:rPr>
              <a:t>Smalle strengen bindweefsel </a:t>
            </a:r>
          </a:p>
          <a:p>
            <a:r>
              <a:rPr lang="nl-NL" sz="1900">
                <a:solidFill>
                  <a:schemeClr val="bg1"/>
                </a:solidFill>
              </a:rPr>
              <a:t>Van het ene bot naar het andere bot</a:t>
            </a:r>
          </a:p>
          <a:p>
            <a:endParaRPr lang="nl-NL" sz="1900">
              <a:solidFill>
                <a:schemeClr val="bg1"/>
              </a:solidFill>
            </a:endParaRPr>
          </a:p>
          <a:p>
            <a:r>
              <a:rPr lang="nl-NL" sz="1900">
                <a:solidFill>
                  <a:schemeClr val="bg1"/>
                </a:solidFill>
              </a:rPr>
              <a:t>Knie gewricht</a:t>
            </a:r>
          </a:p>
          <a:p>
            <a:r>
              <a:rPr lang="nl-NL" sz="1900">
                <a:solidFill>
                  <a:schemeClr val="bg1"/>
                </a:solidFill>
              </a:rPr>
              <a:t>Heup gewricht</a:t>
            </a:r>
          </a:p>
        </p:txBody>
      </p:sp>
      <p:pic>
        <p:nvPicPr>
          <p:cNvPr id="8194" name="Picture 2" descr="Gerelateerde afbeelding">
            <a:extLst>
              <a:ext uri="{FF2B5EF4-FFF2-40B4-BE49-F238E27FC236}">
                <a16:creationId xmlns:a16="http://schemas.microsoft.com/office/drawing/2014/main" id="{2D84E82C-B199-4007-918A-61C10AF3C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4396"/>
          <a:stretch/>
        </p:blipFill>
        <p:spPr bwMode="auto">
          <a:xfrm>
            <a:off x="4977276" y="735496"/>
            <a:ext cx="7109622" cy="45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9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D4987-6680-410F-A35B-95B6325E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Scharniergewricht</a:t>
            </a:r>
          </a:p>
        </p:txBody>
      </p:sp>
      <p:pic>
        <p:nvPicPr>
          <p:cNvPr id="12292" name="Picture 4" descr="Afbeeldingsresultaat voor scharnier gewricht">
            <a:extLst>
              <a:ext uri="{FF2B5EF4-FFF2-40B4-BE49-F238E27FC236}">
                <a16:creationId xmlns:a16="http://schemas.microsoft.com/office/drawing/2014/main" id="{D37CA105-D795-48AD-BC09-350A7EB1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" y="478232"/>
            <a:ext cx="2858874" cy="343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Afbeeldingsresultaat voor scharnier gewricht">
            <a:extLst>
              <a:ext uri="{FF2B5EF4-FFF2-40B4-BE49-F238E27FC236}">
                <a16:creationId xmlns:a16="http://schemas.microsoft.com/office/drawing/2014/main" id="{F36D7487-7F4B-4011-89BD-38A80544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6" y="4192262"/>
            <a:ext cx="3662730" cy="15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323C42-6AA6-48E7-9F6C-43B5555A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nl-NL" sz="2400">
                <a:solidFill>
                  <a:srgbClr val="FFFFFF"/>
                </a:solidFill>
              </a:rPr>
              <a:t>Beweging in een richting</a:t>
            </a:r>
          </a:p>
          <a:p>
            <a:r>
              <a:rPr lang="nl-NL" sz="2400">
                <a:solidFill>
                  <a:srgbClr val="FFFFFF"/>
                </a:solidFill>
              </a:rPr>
              <a:t>Vingerkootjes</a:t>
            </a:r>
          </a:p>
          <a:p>
            <a:r>
              <a:rPr lang="nl-NL" sz="2400">
                <a:solidFill>
                  <a:srgbClr val="FFFFFF"/>
                </a:solidFill>
              </a:rPr>
              <a:t>Strekken en buigen</a:t>
            </a:r>
          </a:p>
        </p:txBody>
      </p:sp>
    </p:spTree>
    <p:extLst>
      <p:ext uri="{BB962C8B-B14F-4D97-AF65-F5344CB8AC3E}">
        <p14:creationId xmlns:p14="http://schemas.microsoft.com/office/powerpoint/2010/main" val="192308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8E3D7-DD10-465E-ADA4-DFEBAA8E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nl-NL" dirty="0"/>
              <a:t>Kogelgewricht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A7C1C-8EE5-4C72-98B1-C1E9D27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nl-NL" sz="2400" dirty="0"/>
              <a:t>Beweging in meerdere richtingen</a:t>
            </a:r>
          </a:p>
          <a:p>
            <a:r>
              <a:rPr lang="nl-NL" sz="2400" dirty="0"/>
              <a:t>Voor, achter en zijwaarts</a:t>
            </a:r>
          </a:p>
          <a:p>
            <a:endParaRPr lang="nl-NL" sz="2400" dirty="0"/>
          </a:p>
          <a:p>
            <a:r>
              <a:rPr lang="nl-NL" sz="2400" dirty="0"/>
              <a:t>Heup aansluiting met achterpoot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5005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6114379-CEF2-4927-BEAC-763037C0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9597" y="2815229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C14C23C8-0D86-4D9E-A9C7-76291675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603" y="1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Afbeeldingsresultaat voor kogelgewricht">
            <a:extLst>
              <a:ext uri="{FF2B5EF4-FFF2-40B4-BE49-F238E27FC236}">
                <a16:creationId xmlns:a16="http://schemas.microsoft.com/office/drawing/2014/main" id="{6314B10C-5E46-42DF-B421-63890833A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/>
          <a:stretch/>
        </p:blipFill>
        <p:spPr bwMode="auto">
          <a:xfrm>
            <a:off x="6127313" y="3312617"/>
            <a:ext cx="2224681" cy="17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32248578-C6EF-47FB-8B88-AD65C27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3088" y="4197206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8" name="Picture 6" descr="Gerelateerde afbeelding">
            <a:extLst>
              <a:ext uri="{FF2B5EF4-FFF2-40B4-BE49-F238E27FC236}">
                <a16:creationId xmlns:a16="http://schemas.microsoft.com/office/drawing/2014/main" id="{B7AFD6D1-C718-48BD-836C-D5A94F67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5181812"/>
            <a:ext cx="2407535" cy="11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sresultaat voor hip joint">
            <a:extLst>
              <a:ext uri="{FF2B5EF4-FFF2-40B4-BE49-F238E27FC236}">
                <a16:creationId xmlns:a16="http://schemas.microsoft.com/office/drawing/2014/main" id="{B34964F0-4ADA-40B1-8101-D2FB15D81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5" r="3" b="10074"/>
          <a:stretch/>
        </p:blipFill>
        <p:spPr bwMode="auto">
          <a:xfrm>
            <a:off x="8764335" y="52311"/>
            <a:ext cx="3407226" cy="27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6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0F025-23E4-4585-8388-F4570EFD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Rolgewricht</a:t>
            </a:r>
          </a:p>
        </p:txBody>
      </p:sp>
      <p:pic>
        <p:nvPicPr>
          <p:cNvPr id="6" name="Picture 12" descr="Gerelateerde afbeelding">
            <a:extLst>
              <a:ext uri="{FF2B5EF4-FFF2-40B4-BE49-F238E27FC236}">
                <a16:creationId xmlns:a16="http://schemas.microsoft.com/office/drawing/2014/main" id="{91E57BCF-E6DF-4447-BDEE-0E6662FB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" y="808431"/>
            <a:ext cx="4515081" cy="48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Afbeeldingsresultaat voor rolgewricht">
            <a:extLst>
              <a:ext uri="{FF2B5EF4-FFF2-40B4-BE49-F238E27FC236}">
                <a16:creationId xmlns:a16="http://schemas.microsoft.com/office/drawing/2014/main" id="{C6643024-E613-4DAC-92D3-E37A6798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86" y="4034475"/>
            <a:ext cx="2689344" cy="18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95626-0A38-4F0A-BCC7-3E58227B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nl-NL" sz="2400">
                <a:solidFill>
                  <a:srgbClr val="FFFFFF"/>
                </a:solidFill>
              </a:rPr>
              <a:t>Botstuk draait over het ander botstuk heen</a:t>
            </a:r>
          </a:p>
          <a:p>
            <a:r>
              <a:rPr lang="nl-NL" sz="2400">
                <a:solidFill>
                  <a:srgbClr val="FFFFFF"/>
                </a:solidFill>
              </a:rPr>
              <a:t>Spaakbeen en ellepijp verbinding</a:t>
            </a:r>
          </a:p>
        </p:txBody>
      </p:sp>
    </p:spTree>
    <p:extLst>
      <p:ext uri="{BB962C8B-B14F-4D97-AF65-F5344CB8AC3E}">
        <p14:creationId xmlns:p14="http://schemas.microsoft.com/office/powerpoint/2010/main" val="121246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83F1A-77F2-40D1-BA76-56C35F3B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nl-NL" dirty="0"/>
              <a:t>Zadelgewricht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FE6A-CE76-45B5-A5E8-BFFD5937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nl-NL" dirty="0"/>
              <a:t>Loodrecht op elkaar geplaatste vlakken</a:t>
            </a:r>
          </a:p>
          <a:p>
            <a:r>
              <a:rPr lang="nl-NL" dirty="0"/>
              <a:t>Gewricht tussen de duim en handwortel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4" name="Picture 4" descr="5 Facts About Your Cat's Paws - Catster">
            <a:extLst>
              <a:ext uri="{FF2B5EF4-FFF2-40B4-BE49-F238E27FC236}">
                <a16:creationId xmlns:a16="http://schemas.microsoft.com/office/drawing/2014/main" id="{EB401AF3-EA31-4504-9923-FCA99200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77" y="0"/>
            <a:ext cx="5841623" cy="38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Afbeeldingsresultaat voor zadel gewricht">
            <a:extLst>
              <a:ext uri="{FF2B5EF4-FFF2-40B4-BE49-F238E27FC236}">
                <a16:creationId xmlns:a16="http://schemas.microsoft.com/office/drawing/2014/main" id="{A460CD80-6C3F-4F1E-AAF9-A9DB9713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16" y="4257451"/>
            <a:ext cx="1172769" cy="24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79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C1577-8515-474B-9CB0-FDFD75FD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nl-NL"/>
              <a:t>Pezen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4D16A-BFD0-49A4-B5F5-C6AD05F47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42" y="3113718"/>
            <a:ext cx="6382657" cy="3181684"/>
          </a:xfrm>
        </p:spPr>
        <p:txBody>
          <a:bodyPr anchor="t">
            <a:normAutofit/>
          </a:bodyPr>
          <a:lstStyle/>
          <a:p>
            <a:r>
              <a:rPr lang="nl-NL" sz="2400" dirty="0"/>
              <a:t>Taai, weinig rekbaar bindweefsel</a:t>
            </a:r>
          </a:p>
          <a:p>
            <a:r>
              <a:rPr lang="nl-NL" sz="2400" dirty="0"/>
              <a:t>Scheurt langs gewrichten</a:t>
            </a:r>
          </a:p>
          <a:p>
            <a:r>
              <a:rPr lang="nl-NL" sz="2400" dirty="0"/>
              <a:t>Voorkomt beschadiging </a:t>
            </a:r>
          </a:p>
          <a:p>
            <a:endParaRPr lang="nl-NL" sz="2400" dirty="0"/>
          </a:p>
          <a:p>
            <a:r>
              <a:rPr lang="nl-NL" sz="2400" dirty="0"/>
              <a:t>Peesschede bevat ook synovia vloeistof</a:t>
            </a:r>
          </a:p>
        </p:txBody>
      </p:sp>
      <p:sp>
        <p:nvSpPr>
          <p:cNvPr id="16390" name="Freeform: Shape 136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86" name="Picture 2" descr="Gerelateerde afbeelding">
            <a:extLst>
              <a:ext uri="{FF2B5EF4-FFF2-40B4-BE49-F238E27FC236}">
                <a16:creationId xmlns:a16="http://schemas.microsoft.com/office/drawing/2014/main" id="{3ED7D631-2529-48C5-ADA5-8F3C44B6A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r="13919" b="-2"/>
          <a:stretch/>
        </p:blipFill>
        <p:spPr bwMode="auto">
          <a:xfrm>
            <a:off x="4431723" y="10"/>
            <a:ext cx="7760280" cy="5943590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Freeform: Shape 138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88" name="Picture 4" descr="Afbeeldingsresultaat voor tendon animal real">
            <a:extLst>
              <a:ext uri="{FF2B5EF4-FFF2-40B4-BE49-F238E27FC236}">
                <a16:creationId xmlns:a16="http://schemas.microsoft.com/office/drawing/2014/main" id="{8DA871C9-78EA-43C5-9DB0-D622A9622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2" t="9085" r="5" b="24424"/>
          <a:stretch/>
        </p:blipFill>
        <p:spPr bwMode="auto">
          <a:xfrm>
            <a:off x="10006764" y="4102100"/>
            <a:ext cx="2219123" cy="2755890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6BB6A49-9D0B-44AF-BD9A-A8F2042F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Wikiwijs </a:t>
            </a:r>
          </a:p>
        </p:txBody>
      </p: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EAB566FD-F0A2-4A95-A4E7-83468993D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00898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93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Afbeeldingsresultaat voor joints xray">
            <a:extLst>
              <a:ext uri="{FF2B5EF4-FFF2-40B4-BE49-F238E27FC236}">
                <a16:creationId xmlns:a16="http://schemas.microsoft.com/office/drawing/2014/main" id="{B76DCF43-9379-4AD6-A4AC-7870B7E89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" b="243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6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C3C07A-DEF4-4C3E-AC78-3B4ED6DF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E99C310-55B9-4D45-A37B-2DEDB8027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202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9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81285-E59A-4D0D-8AA3-D662FE28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l-NL" dirty="0"/>
              <a:t>Botverbindingen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785BA-8042-4B1B-8AD4-405713E6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l-NL" sz="1800"/>
              <a:t>Onbeweeglijke verbindingen</a:t>
            </a:r>
          </a:p>
          <a:p>
            <a:r>
              <a:rPr lang="nl-NL" sz="1800"/>
              <a:t>Weinig bewegelijke verbindingen</a:t>
            </a:r>
          </a:p>
          <a:p>
            <a:r>
              <a:rPr lang="nl-NL" sz="1800"/>
              <a:t>Bewegelijke verbindingen</a:t>
            </a:r>
          </a:p>
          <a:p>
            <a:r>
              <a:rPr lang="nl-NL" sz="1800"/>
              <a:t>Gewrichten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5405FD67-23C7-4B02-B9F8-07BB242A7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59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FDCB40-3FA1-48D4-8ABE-957B8B61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Onbeweeglijke botverbindingen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D597EF-1DDF-4CC4-B4B7-8DE4FA96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Platte beenderen van de schedel en bekken</a:t>
            </a:r>
          </a:p>
          <a:p>
            <a:r>
              <a:rPr lang="nl-NL" sz="2000">
                <a:solidFill>
                  <a:schemeClr val="bg1"/>
                </a:solidFill>
              </a:rPr>
              <a:t>Fijn gekarteld </a:t>
            </a:r>
          </a:p>
          <a:p>
            <a:r>
              <a:rPr lang="nl-NL" sz="2000">
                <a:solidFill>
                  <a:schemeClr val="bg1"/>
                </a:solidFill>
              </a:rPr>
              <a:t>Sluiten precies aan</a:t>
            </a:r>
          </a:p>
        </p:txBody>
      </p:sp>
      <p:pic>
        <p:nvPicPr>
          <p:cNvPr id="3074" name="Picture 2" descr="model people GIF">
            <a:extLst>
              <a:ext uri="{FF2B5EF4-FFF2-40B4-BE49-F238E27FC236}">
                <a16:creationId xmlns:a16="http://schemas.microsoft.com/office/drawing/2014/main" id="{79021343-DB5A-4CCE-9989-51FDF002A5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05" y="467256"/>
            <a:ext cx="5766440" cy="57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3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3A49AA-DCEA-4EE2-898C-8DAD6433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Weinig bewegelijke botverbindingen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84049-1000-43B6-87A1-C2B14963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Bestaan uit: Kraakbeen of spier</a:t>
            </a:r>
          </a:p>
          <a:p>
            <a:r>
              <a:rPr lang="nl-NL" sz="2000">
                <a:solidFill>
                  <a:schemeClr val="bg1"/>
                </a:solidFill>
              </a:rPr>
              <a:t>Bevestigen botten aan elkaar</a:t>
            </a:r>
          </a:p>
          <a:p>
            <a:r>
              <a:rPr lang="nl-NL" sz="2000">
                <a:solidFill>
                  <a:schemeClr val="bg1"/>
                </a:solidFill>
              </a:rPr>
              <a:t>Bijvoorbeeld: Ribben aan de borstbeen</a:t>
            </a:r>
          </a:p>
        </p:txBody>
      </p:sp>
      <p:pic>
        <p:nvPicPr>
          <p:cNvPr id="4098" name="Picture 2" descr="breathing ribs GIF">
            <a:extLst>
              <a:ext uri="{FF2B5EF4-FFF2-40B4-BE49-F238E27FC236}">
                <a16:creationId xmlns:a16="http://schemas.microsoft.com/office/drawing/2014/main" id="{8AA84B38-92D4-47C8-AF10-5580D1DD8C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67" y="897182"/>
            <a:ext cx="6542117" cy="4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8AF1B-BBEA-458B-AFFB-D48960AC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nl-NL"/>
              <a:t>Weinig bewegelijke botverbindingen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C2B65-90F4-4846-8DD3-32334C899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nl-NL" sz="2400" dirty="0"/>
              <a:t>Wervellichamen</a:t>
            </a:r>
          </a:p>
          <a:p>
            <a:r>
              <a:rPr lang="nl-NL" sz="2400" dirty="0"/>
              <a:t>Stevige kraakbeen schijf</a:t>
            </a:r>
          </a:p>
          <a:p>
            <a:r>
              <a:rPr lang="nl-NL" sz="2400" dirty="0"/>
              <a:t>Zachte kern als stootkussen</a:t>
            </a:r>
          </a:p>
          <a:p>
            <a:r>
              <a:rPr lang="nl-NL" sz="2400" dirty="0"/>
              <a:t>Kraakbeen verbindingen = weinig beweging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5005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B6114379-CEF2-4927-BEAC-763037C0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9597" y="2815229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Afbeeldingsresultaat voor tussenwervelschijf">
            <a:extLst>
              <a:ext uri="{FF2B5EF4-FFF2-40B4-BE49-F238E27FC236}">
                <a16:creationId xmlns:a16="http://schemas.microsoft.com/office/drawing/2014/main" id="{CE7F62F9-04C3-44F0-BC46-D95B26D4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66" y="3322765"/>
            <a:ext cx="1741359" cy="18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C14C23C8-0D86-4D9E-A9C7-76291675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603" y="1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x ray swimming GIF by Cheezburger">
            <a:extLst>
              <a:ext uri="{FF2B5EF4-FFF2-40B4-BE49-F238E27FC236}">
                <a16:creationId xmlns:a16="http://schemas.microsoft.com/office/drawing/2014/main" id="{4B819976-27FF-4207-9A93-156845F702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7" y="100854"/>
            <a:ext cx="3477494" cy="27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32248578-C6EF-47FB-8B88-AD65C27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3088" y="4197206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Afbeeldingsresultaat voor tussenwervelschijf">
            <a:extLst>
              <a:ext uri="{FF2B5EF4-FFF2-40B4-BE49-F238E27FC236}">
                <a16:creationId xmlns:a16="http://schemas.microsoft.com/office/drawing/2014/main" id="{7BE79D5C-A03B-4059-A808-F533FB4D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5135333"/>
            <a:ext cx="2407535" cy="12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64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erelateerde afbeelding">
            <a:extLst>
              <a:ext uri="{FF2B5EF4-FFF2-40B4-BE49-F238E27FC236}">
                <a16:creationId xmlns:a16="http://schemas.microsoft.com/office/drawing/2014/main" id="{8E0A1284-E3A4-469E-93E0-A9254BC05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2" r="-1" b="7988"/>
          <a:stretch/>
        </p:blipFill>
        <p:spPr bwMode="auto">
          <a:xfrm>
            <a:off x="20" y="3579"/>
            <a:ext cx="12188932" cy="685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F9E676-F2CA-43B8-87AF-3FB83CD6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>
            <a:normAutofit/>
          </a:bodyPr>
          <a:lstStyle/>
          <a:p>
            <a:pPr algn="ctr"/>
            <a:r>
              <a:rPr lang="nl-NL" sz="3700"/>
              <a:t>Bewegelijke botverbindingen</a:t>
            </a:r>
          </a:p>
        </p:txBody>
      </p:sp>
      <p:pic>
        <p:nvPicPr>
          <p:cNvPr id="7174" name="Picture 6" descr="Afbeeldingsresultaat voor animal x ray">
            <a:extLst>
              <a:ext uri="{FF2B5EF4-FFF2-40B4-BE49-F238E27FC236}">
                <a16:creationId xmlns:a16="http://schemas.microsoft.com/office/drawing/2014/main" id="{E413439B-317B-47E3-B11D-B127B89BD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092"/>
          <a:stretch/>
        </p:blipFill>
        <p:spPr bwMode="auto">
          <a:xfrm>
            <a:off x="6086601" y="0"/>
            <a:ext cx="5840349" cy="30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C0AFD-D30E-4C09-AFAA-BF2B3EB71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1" y="3676052"/>
            <a:ext cx="4516920" cy="2375756"/>
          </a:xfrm>
        </p:spPr>
        <p:txBody>
          <a:bodyPr anchor="ctr">
            <a:normAutofit/>
          </a:bodyPr>
          <a:lstStyle/>
          <a:p>
            <a:r>
              <a:rPr lang="nl-NL" sz="3200" dirty="0"/>
              <a:t>Gewrichten zijn meest bewegelijk 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984797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1483D4-D663-4C14-8B18-1E1ED3E1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Gewrichtsvlakken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C61455-7D7B-47F7-9A1C-9D6240CE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Uiteinden van botten</a:t>
            </a:r>
          </a:p>
          <a:p>
            <a:r>
              <a:rPr lang="nl-NL" sz="2000">
                <a:solidFill>
                  <a:schemeClr val="bg1"/>
                </a:solidFill>
              </a:rPr>
              <a:t>Bekleed met kraakbeen</a:t>
            </a:r>
          </a:p>
          <a:p>
            <a:r>
              <a:rPr lang="nl-NL" sz="2000">
                <a:solidFill>
                  <a:schemeClr val="bg1"/>
                </a:solidFill>
              </a:rPr>
              <a:t>Soepele beweging</a:t>
            </a:r>
          </a:p>
          <a:p>
            <a:endParaRPr lang="nl-NL" sz="200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animal joints">
            <a:extLst>
              <a:ext uri="{FF2B5EF4-FFF2-40B4-BE49-F238E27FC236}">
                <a16:creationId xmlns:a16="http://schemas.microsoft.com/office/drawing/2014/main" id="{9EC62F6D-9016-4AF5-A2A7-18E52957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8496"/>
            <a:ext cx="4654295" cy="6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653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218</Words>
  <Application>Microsoft Office PowerPoint</Application>
  <PresentationFormat>Breedbeeld</PresentationFormat>
  <Paragraphs>71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Botverbindingen en Gewrichten</vt:lpstr>
      <vt:lpstr>PowerPoint-presentatie</vt:lpstr>
      <vt:lpstr>Leerdoelen</vt:lpstr>
      <vt:lpstr>Botverbindingen</vt:lpstr>
      <vt:lpstr>Onbeweeglijke botverbindingen</vt:lpstr>
      <vt:lpstr>Weinig bewegelijke botverbindingen</vt:lpstr>
      <vt:lpstr>Weinig bewegelijke botverbindingen</vt:lpstr>
      <vt:lpstr>Bewegelijke botverbindingen</vt:lpstr>
      <vt:lpstr>Gewrichtsvlakken</vt:lpstr>
      <vt:lpstr>Gewrichtskapsel</vt:lpstr>
      <vt:lpstr>Synovia vloeistof</vt:lpstr>
      <vt:lpstr>Gewrichtsbanden</vt:lpstr>
      <vt:lpstr>Scharniergewricht</vt:lpstr>
      <vt:lpstr>Kogelgewricht</vt:lpstr>
      <vt:lpstr>Rolgewricht</vt:lpstr>
      <vt:lpstr>Zadelgewricht</vt:lpstr>
      <vt:lpstr>Pezen</vt:lpstr>
      <vt:lpstr>Wikiwijs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Botverbindingen en Gewrichten</dc:title>
  <dc:creator>Alishia Koppenaal-Gasper</dc:creator>
  <cp:lastModifiedBy>Alishia Koppenaal-Gasper</cp:lastModifiedBy>
  <cp:revision>9</cp:revision>
  <dcterms:created xsi:type="dcterms:W3CDTF">2018-12-11T16:21:30Z</dcterms:created>
  <dcterms:modified xsi:type="dcterms:W3CDTF">2018-12-12T08:27:24Z</dcterms:modified>
</cp:coreProperties>
</file>